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6.8990448937150699</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5.993872136813108</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6.5756377148503002</c:v>
                </c:pt>
                <c:pt idx="1">
                  <c:v>5.7371867259726033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7.0307903667221963</c:v>
                </c:pt>
                <c:pt idx="1">
                  <c:v>5.7163232426416446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7.1448218101734771</c:v>
                </c:pt>
                <c:pt idx="1">
                  <c:v>6.7867560576026014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7.9790779462644723</c:v>
                </c:pt>
                <c:pt idx="1">
                  <c:v>6.0255664809326408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7.0489812635074189</c:v>
                </c:pt>
                <c:pt idx="1">
                  <c:v>6.8368594509591869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5.2324479076296981</c:v>
                </c:pt>
                <c:pt idx="1">
                  <c:v>4.3991743573479356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8.9780206219492129</c:v>
                </c:pt>
                <c:pt idx="1">
                  <c:v>8.1492960532823364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8.9528232549358062</c:v>
                </c:pt>
                <c:pt idx="1">
                  <c:v>8.6380043463237577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8.0319551088685337</c:v>
                </c:pt>
                <c:pt idx="1">
                  <c:v>7.4684450523376702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1.400442477876106</c:v>
                </c:pt>
                <c:pt idx="1">
                  <c:v>0.84083036527545008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0.54942334677792681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0.65151506271783521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0.18163752841645575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1.8962699270886905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0.18163752841645575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0.15525473693741088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4.8315703577769282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0.11857876610468487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0.65386793334039606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0.18229349115472626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1.9031180846512807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0.18229349115472626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0.11307666035370456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7.1561739158492887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5.7473316799608867</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9.9895018123426382E-2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0.12217352060396713</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1.2754741546398645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0.12217352060396713</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0.25711888617731127</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5.8727372276565246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0.10628901595003803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0.12721940251333841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1.3281524431180216</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0.12721940251333752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0.45632286306695846</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7.1399336707385963E-2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5.5835530587417201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6.6586806285777733E-2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0.1129826616334535</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1.1795228959884225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0.1129826616334535</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0.22961029918534415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4.7852128087053201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0.29525352228394564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0.10955665220144883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1.1437558454649217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0.10955665220144883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1.6253937791919526E-2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6.7478236247399819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6.5775321008080088</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0.20092336698271307</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0.162772505795588</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1.6993217777625196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0.16277250579558711</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0.42102759154376823</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5.1584141406321882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0.31636040970181334</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0.1772565732131417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1.8505333787201224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0.1772565732131417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1.21799994255678E-3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7.5341251019070494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0.16894831176344471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0.12257050539138081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1.2796186192802343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0.1225705053913817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0.43964774902865322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4.2967468715520596E-2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5.9250873868772462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0.27126628920437934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0.12540150235356329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1.3091738243629365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0.12540150235356329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0.22677539643956557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6.5405348539437771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0.2687028023443423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0.11442583598715661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1.1945894306981311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0.1144258359871575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0.24309941369040544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7.5986037559832003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0.22313007466089818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0.13646688472438573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1.4246948403361488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0.13646688472438839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0.13576239801768608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7.665020366603625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8.0755236975711373</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0.21417798220369555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0.13476532652516404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1.4069308150793098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0.13476532652516404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4.2129704920768063E-4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8.0755236975711373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3.8101470601949972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0.26681655301835594</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0.24000991205225208</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2.5056692986065512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0.24000991205225208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0.50842485228888812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2.706884300778126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0.15780008814984114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2.0420274387172164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0.19559916635741281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0.60913898111283338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4.9134098196118687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6.7448743801909998</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0.33500492777695179</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0.22886510718801389</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2.3893191231137987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0.22886510718801478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0.56048880284338765</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6.2639646855230904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0.18394773988378432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0.19460681939674629</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2.031667477782074</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0.19460681939674629</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0.69803457055355533</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3.1400323587318368E-2</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5.3806468379889028</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0.30453129340673879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0.47884993242512408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0.13349978102617577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1.3937187003141815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0.13349978102617577</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0.37657801042036709</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8.109101922393096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3.20447437706681</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0.21049065030228897</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0.10973366927738493</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1.1456038785261962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0.10973366927738581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0.39360334312409284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0.17428406459525414</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1.6057518275183349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4.3020400589894203E-2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9.7167601476827903E-2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1.0144159204004879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9.7167601476828125E-2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0.34853015520652919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0.55367403824846395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1.684892383634232</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0.60903811303811606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0.42843833799765618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0.11944540540339199</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1.2469930204954769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0.11944540540339199</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0.42843833799765507</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0.18107769937907214</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2.2841125029466198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3.7222990947238799E-2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1.3692300240174244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0.1311540903767634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0.47043618222772832</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6.3388142809722048E-2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4.0884249272104016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0.11751102510913203</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0.14466056400045302</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1.5102356850000871</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0.14466056400045346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0.51888250874819963</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3.9239328080229008E-2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4.9775863042062776</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2.544007510263846E-3</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0.15799244099781529</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1.6494185820706813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0.1579924409978144</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0.10345981220305589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4.5860783168849988</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4.1830529497593538</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5.7924588127969434</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0.35460626801366146</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0.16996586111815848</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1.774419382822316</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0.16996586111815848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0.60964999706666489</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0.24460332974127397</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4.6394258512194346</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0.13364265947872411</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0.13387689332482999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1.3976556990022186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0.13387689332483088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0.4211803615662717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3.7266800482992739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7.2673791775101897</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0.16591898473755418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0.3473544592873683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9.6839826244687011E-2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1.01099399366006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9.6839826244687899E-2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1.0040811336612165E-2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7.3289803740866333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0.11158173458361098</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0.36241561415965506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0.10103876361796615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1.0548303018068026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0.10103876361796615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0.19497730795660573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7.205777980933747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6.4499795263583346</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0.33479677841396072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0.11567370115652942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1.20761696534018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0.11567370115653031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0.41490962424355882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7.7920394392005932E-2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6.4499795263583346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2.295435479282554</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7.1189092610476123E-2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0.19401387971662687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2.0254772719705811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0.19401387971662665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0.49633772541945209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2.295435479282554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1.0355834672047592E-2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2.0965555366780926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6.7361120846632057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7.6260152587987129E-2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0.11768246225364987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1.2285881450979357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0.11768246225364987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0.26831897485830059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5.8442997303349591</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0.12946398348983656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0.21393469071369875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1.9137099425192083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6.8412516616782044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0.13472659021076971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1.5558962611842126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0.149034242075329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8.6607495140924584E-2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8.6461892698637133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2.0074489144541028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7.2546392681093401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0.10662289857379292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2.6476145074640396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4.7800434264854639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0.41713654500116215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0.41511474914701685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4.3317208371870404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5.7371867259726033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9.7399813448579842E-2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2.1570399473408708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6.7867560576026014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8.4452958045915238E-3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2.8896432125289024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5.7163232426416446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3.2994454936522759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0.25303080308486159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5.6591135987596362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0.24710239348136298</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3.23911363914827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6.0255664809326408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0.4908433112359889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0.22209202414371543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2.318609100782222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0.22209202414371454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0.17602536860658091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6.8368594509591869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0.23089451122336424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0.1211776954153656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1.2650778815004653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0.12117769541536472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0.14296705918132435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5.7910099133739896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3.7675587080356672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4.3991743573479356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7.717245295321451E-2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1.5363223084723661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8.6380043463237577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7.1989240100507779E-2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1.8757434327722118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8.1492960532823364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0.15553469708279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2.0474735077566439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7.4684450523376702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0.15317443309557821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0.18933466997691473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1.9766269887206771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0.18933466997691495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0.66141749834777253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0.84083036527545008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5.6151042273064933</c:v>
                </c:pt>
                <c:pt idx="1">
                  <c:v>6.2639646855230904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8.39257647422024</c:v>
                </c:pt>
                <c:pt idx="1">
                  <c:v>7.5341251019070494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6.4718123682772566</c:v>
                </c:pt>
                <c:pt idx="1">
                  <c:v>6.3763501424270723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5.983417330347633</c:v>
                </c:pt>
                <c:pt idx="1">
                  <c:v>5.7910099133739896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6.0686905527557968</c:v>
                </c:pt>
                <c:pt idx="1">
                  <c:v>5.8442997303349591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0.3280857280780678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0.1160042854912966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1.2110682187119322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0.11600428549129571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0.27316506514442995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6.3215607397747728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4.2711496417528094</c:v>
                </c:pt>
                <c:pt idx="1">
                  <c:v>4.6290735380739134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7.2231463919499266</c:v>
                </c:pt>
                <c:pt idx="1">
                  <c:v>7.1561739158492887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5.7634416055002644</c:v>
                </c:pt>
                <c:pt idx="1">
                  <c:v>4.8315703577769282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5.598428778192698</c:v>
                </c:pt>
                <c:pt idx="1">
                  <c:v>5.5835530587417201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4.8207588221511317</c:v>
                </c:pt>
                <c:pt idx="1">
                  <c:v>4.7852128087053201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7.375668559481019</c:v>
                </c:pt>
                <c:pt idx="1">
                  <c:v>7.5986037559832003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6.7070137825476861</c:v>
                </c:pt>
                <c:pt idx="1">
                  <c:v>6.5405348539437771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5.414567908460624</c:v>
                </c:pt>
                <c:pt idx="1">
                  <c:v>5.9250873868772462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4.9094189330573714</c:v>
                </c:pt>
                <c:pt idx="1">
                  <c:v>5.1584141406321882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7.9852117815253454</c:v>
                </c:pt>
                <c:pt idx="1">
                  <c:v>7.665020366603625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1.3944467097902056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0.13434096447026977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0.12955475598878419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6.3763501424270723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5.6287867063336376</c:v>
                </c:pt>
                <c:pt idx="1">
                  <c:v>4.9134098196118687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3.669950636616286</c:v>
                </c:pt>
                <c:pt idx="1">
                  <c:v>2.706884300778126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8.5384005941375545</c:v>
                </c:pt>
                <c:pt idx="1">
                  <c:v>8.109101922393096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5.1321153819264964</c:v>
                </c:pt>
                <c:pt idx="1">
                  <c:v>5.3806468379889028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4.0032617043658751</c:v>
                </c:pt>
                <c:pt idx="1">
                  <c:v>4.0884249272104016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1.903070471232247</c:v>
                </c:pt>
                <c:pt idx="1">
                  <c:v>1.6057518275183349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1.9407248558023069</c:v>
                </c:pt>
                <c:pt idx="1">
                  <c:v>2.2841125029466198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1.588271472812318</c:v>
                </c:pt>
                <c:pt idx="1">
                  <c:v>1.684892383634232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4.2800217978555279</c:v>
                </c:pt>
                <c:pt idx="1">
                  <c:v>4.9775863042062776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4.9704731768290289</c:v>
                </c:pt>
                <c:pt idx="1">
                  <c:v>4.5860783168849988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0.24874212894497205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0.11735047244037178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1.2251222187306943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0.11735047244037133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0.41883218408901968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4.6290735380739134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3.917817943516432</c:v>
                </c:pt>
                <c:pt idx="1">
                  <c:v>3.7266800482992739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4.7518563556455264</c:v>
                </c:pt>
                <c:pt idx="1">
                  <c:v>4.6394258512194346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7.4230400871618034</c:v>
                </c:pt>
                <c:pt idx="1">
                  <c:v>7.205777980933747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7.6538343510157398</c:v>
                </c:pt>
                <c:pt idx="1">
                  <c:v>7.3289803740866333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6.3515893332692714</c:v>
                </c:pt>
                <c:pt idx="1">
                  <c:v>6.4499795263583346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2.4245763268510152</c:v>
                </c:pt>
                <c:pt idx="1">
                  <c:v>2.295435479282554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7.6988113199466701</c:v>
                </c:pt>
                <c:pt idx="1">
                  <c:v>7.2546392681093401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7.6486406300571792</c:v>
                </c:pt>
                <c:pt idx="1">
                  <c:v>6.8412516616782044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7.5764686974466962</c:v>
                </c:pt>
                <c:pt idx="1">
                  <c:v>6.7361120846632057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6.4920079178344459</c:v>
                </c:pt>
                <c:pt idx="1">
                  <c:v>4.7800434264854639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487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487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487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487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1985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RLY | North Staffordshire Combined Healthcare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North Staffordshire Combined Healthcare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118358074"/>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13980296"/>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43416120"/>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1167253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4253447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86084534"/>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769144746"/>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511457053"/>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23900813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41788557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27904167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79783664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808394629"/>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24372675"/>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408868059"/>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29057506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4249394234"/>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995809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753644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07617460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225014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5128370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2107891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786441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741399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05040219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92903564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621334169"/>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20010287"/>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9436825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181519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979235445"/>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686610062"/>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93186128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243108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38506522"/>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101982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1396207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7605740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367000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4613088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68181809"/>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7132880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751904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39481705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132539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30722063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0101052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431431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987717252"/>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50419830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34817306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7637349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859842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476259279"/>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218181146"/>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237730930"/>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031702589"/>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959413448"/>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331482708"/>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353073448"/>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0412655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5517616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040327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50607998"/>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2063235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209113132"/>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86848514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76810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96896478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820386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233861856"/>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9641597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141212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49593749"/>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5087350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5400942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819715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9405127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9617609"/>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13568599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170207023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34562894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14588867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949764579"/>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12429126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098057088"/>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10288936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966878051"/>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504921957"/>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600118428"/>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660054502"/>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178647041"/>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86804137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41747892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72721785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391548812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336334522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55923166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636505758"/>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404978615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3523920836"/>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855999340"/>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18131755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97453769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693735065"/>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8650704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5491452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8572584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385922761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6489746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53698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8732744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34384675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6601709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88017726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4203340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4429773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41202532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3807657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7201511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92206934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8828015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91887006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95380699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88781020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10905675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8400735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46273366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5220513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5080731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15092052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0427039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34676031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152209510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2143275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8733177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2064829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0059281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215328556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733058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53076595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66515355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0219130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190173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2475810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9565275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90505871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237;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4414282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56784089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0249268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2333008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209;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210;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4620595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423277821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61156702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12682433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79329688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402189567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18340420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2812577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1264579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59626941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47821317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8574964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21708010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530823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56770362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2635582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7399253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971181322"/>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577990260"/>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88230447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4733345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319407375"/>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010413450"/>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9964142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9460064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806219048"/>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34756097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412574236"/>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397741877"/>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28620873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RLY North Staffordshire Combined Healthcare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2519753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376648149"/>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4072612060"/>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951848094"/>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1176364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2404752"/>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83626351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670802"/>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199075840"/>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29294328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07605110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294763143"/>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84733292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4100461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10912</Words>
  <Application>Microsoft Office PowerPoint</Application>
  <PresentationFormat>Widescreen</PresentationFormat>
  <Paragraphs>1445</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North Staffordshire Combined Healthcare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2025-03-21T19:38:30Z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